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6D7E-2812-8F82-BECF-6D2EF12E5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68673-3A17-A896-16DE-14FF888C74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6AE77-AE14-DCF1-402A-608924B60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4EBAC-BEF1-4DAD-C3F0-E17C2CC36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B414F-F1AD-9C5D-4067-7F3A9F99D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672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BE7AC-9EDA-39CE-0601-8F59C44F8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8A1DE4-78E5-F67B-EDD4-9B15812FCE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4794B-D4B5-80C1-4355-7335FE26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0E692-8093-8055-2EB4-755F96C9B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BE5E3-50CD-9C5A-4FBC-D602E5985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302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97D687-2A5A-2C1B-70AF-60B8FB99DC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7129C1-942A-4C31-8D02-1A17AB2DC1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04804-D085-2833-1EA6-6518F11C1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100D57-2FAD-E882-BFCE-0F51294BE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B6B9D-33D6-D8CA-9531-7FFC0654B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9522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6AE04-E74F-D78A-6EF4-690CE64D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3D296-7CED-8DB5-06EC-B1EE4BCF4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4AEA4-662C-A708-5483-1854D18C9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E86FB-E967-55EF-8491-5CE841625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3909D5-B235-EB86-A1CB-17B6F8182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8047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ADE0C-A5F3-A38C-E700-E66CB3996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8DC49-55A4-8F4C-494D-92556B726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BCE0A-AC5C-3137-5F1A-474841A2A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852F9-88FB-402E-F05A-2C9263549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EE948-4BAA-94A8-CF74-0A36F7A85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4986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6C2CC-F98F-5A24-9CAB-227116940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F3A29-B933-C3AE-AB70-A401633D7A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5DFB0-F31A-53EC-3170-C99E2C416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F4963-5505-2011-2648-37FC3FE89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A5B94B-34DE-3DEA-278C-A8885BDA4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784BC9-1581-FB36-9CC7-CB4B1517F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5523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B6D60-FE76-650F-E1BE-2B16373A8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A5D42-7195-AC9C-6B36-F991AF8F0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E9693B-BD7B-4E18-78B4-208CC588E4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ECC71E-0F91-CDCC-611A-A05407D434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0467A4-E6C8-31CD-6839-D85AB82584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F87DB9-D56A-8E7D-A57C-DA0EB5D2A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24F38A-86E7-1BFE-242F-5E4466F45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287F28-F90E-E8E4-518A-F4D12B9C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7112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46018-94C3-B171-6C0B-40B23377F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9C99EB-CFCE-BB63-8415-A28CAA5F5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7F0BDC-9165-DA75-BCB1-E97BE0040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5C0CBE-1670-0F6E-74EE-6DEEF7781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086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E087DE-BD79-3DB1-2A1C-9ECB86D9A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03A8BA-A496-84A6-987D-EFF1F8FFE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F70FE0-FC67-5F82-B962-E6690F8B4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963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28FAE-C0A4-0953-F262-DC75879B2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97400-81EF-E9C5-9624-AA8D9509E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64FD26-A9D0-C82F-8EB0-BF6B026A8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2C871-A5D5-AC3E-73E4-C0F26F5E7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E99D73-DC9E-3DC1-914A-2F4706C64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450DD3-278C-5ECE-E200-A1638EDFA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964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152A5-D5D5-3D5F-899C-AF9F2A07C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0D69A-99A8-C21E-9F5F-5E65431B71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A53246-BC65-AD25-C41E-5A463B52AB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83126A-D63F-7528-E672-B5120B973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62E48C-22DA-935C-E935-16E68AA54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19D560-2A9D-DE1C-8D65-F634F42B1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9117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63E227-C010-C3A7-8FEE-0702F11A7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A5D5C1-F2BB-4303-794E-791AC9CEE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E45D7-D778-EDBC-55DA-2EF443781C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20CDF7-D5F1-4F44-9066-D6C02680FB1E}" type="datetimeFigureOut">
              <a:rPr lang="en-IN" smtClean="0"/>
              <a:t>31-01-2025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F558F-A295-068B-E6FE-95AC86AD93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76635-D600-7B5D-2E70-1692634352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CEB492-56E3-406F-B922-805F20EE778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60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567E4-CF92-D73B-7DE5-F1E321E596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EA7998-A7A6-BBD9-2C1E-4C70765BE9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6A93B2-D705-AE9D-CE87-EB2D846F1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02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52C69-2BDE-50D7-A001-702F6E617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8348FD-4C85-08C8-A260-285ED2A983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81190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234D5-3757-D1E6-883C-BE9D35ACF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69A1F4-4B68-11F7-A9FC-ECF6A4B83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966857"/>
          </a:xfrm>
        </p:spPr>
      </p:pic>
    </p:spTree>
    <p:extLst>
      <p:ext uri="{BB962C8B-B14F-4D97-AF65-F5344CB8AC3E}">
        <p14:creationId xmlns:p14="http://schemas.microsoft.com/office/powerpoint/2010/main" val="1735992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CB0DC-15FA-0064-0712-21053C720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8A0043-09E4-89CA-45FD-9A410C1622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2804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2BF08-7112-67E8-956E-03DCD56B1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8820B7-52CE-DCD0-1D0A-4F4B85FDF0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064829"/>
          </a:xfrm>
        </p:spPr>
      </p:pic>
    </p:spTree>
    <p:extLst>
      <p:ext uri="{BB962C8B-B14F-4D97-AF65-F5344CB8AC3E}">
        <p14:creationId xmlns:p14="http://schemas.microsoft.com/office/powerpoint/2010/main" val="440760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748DC-6600-1C56-2A5A-74C2D2E31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133356-B2ED-E74A-6894-8F9CCB8DBF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31914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D4655-3416-1846-9646-F90211350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FE8790-561E-595F-207B-C1C73E6651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21286"/>
          </a:xfrm>
        </p:spPr>
      </p:pic>
    </p:spTree>
    <p:extLst>
      <p:ext uri="{BB962C8B-B14F-4D97-AF65-F5344CB8AC3E}">
        <p14:creationId xmlns:p14="http://schemas.microsoft.com/office/powerpoint/2010/main" val="594476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1</cp:revision>
  <dcterms:created xsi:type="dcterms:W3CDTF">2025-01-31T12:11:12Z</dcterms:created>
  <dcterms:modified xsi:type="dcterms:W3CDTF">2025-01-31T12:14:54Z</dcterms:modified>
</cp:coreProperties>
</file>

<file path=docProps/thumbnail.jpeg>
</file>